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93" y="147713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43" y="823987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三月二日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460589" y="1382286"/>
            <a:ext cx="80287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第十九課  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郵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差叔叔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郵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差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郵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票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郵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件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靠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信件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地址</a:t>
            </a:r>
            <a:b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7.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一封一封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8.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辛勤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9.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遠方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10.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及時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11.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貼上</a:t>
            </a:r>
            <a:b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12.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傳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遞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13.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按照 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14.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整理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15.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晴天    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16. 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訊息</a:t>
            </a:r>
            <a:b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完成第 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 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作句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b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靠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b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例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我默書得到一百分，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靠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媽媽幫我温習。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辛勤地：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例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爸爸每天都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辛勤地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工作。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熟讀：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第十九課課文</a:t>
            </a:r>
            <a:r>
              <a:rPr lang="zh-TW" altLang="en-US" sz="2000" dirty="0"/>
              <a:t> </a:t>
            </a:r>
            <a:endParaRPr lang="zh-TW" altLang="en-US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658DFF1-240A-4C8C-B971-7CBAB428C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73"/>
            <a:ext cx="12192000" cy="6817853"/>
          </a:xfrm>
          <a:prstGeom prst="rect">
            <a:avLst/>
          </a:prstGeom>
        </p:spPr>
      </p:pic>
      <p:pic>
        <p:nvPicPr>
          <p:cNvPr id="7" name="2022-第十九課 郵差叔叔-詞語">
            <a:hlinkClick r:id="" action="ppaction://media"/>
            <a:extLst>
              <a:ext uri="{FF2B5EF4-FFF2-40B4-BE49-F238E27FC236}">
                <a16:creationId xmlns:a16="http://schemas.microsoft.com/office/drawing/2014/main" id="{F945216C-B5E7-474A-B1E8-1EC4560B5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380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000E4A-6D1A-439E-A9CF-80A8ED4B9D93}"/>
              </a:ext>
            </a:extLst>
          </p:cNvPr>
          <p:cNvSpPr/>
          <p:nvPr/>
        </p:nvSpPr>
        <p:spPr>
          <a:xfrm>
            <a:off x="2660820" y="1263159"/>
            <a:ext cx="7331677" cy="390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熟讀：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第十九課課文</a:t>
            </a:r>
            <a:r>
              <a:rPr lang="nl-NL" altLang="zh-TW" sz="2400" dirty="0">
                <a:solidFill>
                  <a:srgbClr val="000000"/>
                </a:solidFill>
                <a:latin typeface="DFKaiShu-SB-Estd-BF"/>
                <a:ea typeface="KaiTi" panose="02010609060101010101" pitchFamily="49" charset="-122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郵差叔叔</a:t>
            </a:r>
            <a:b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郵差叔叔，謝謝您。我們的信已寫好，郵票也已貼上。郵件的傳遞，全靠您幫忙。</a:t>
            </a:r>
            <a:b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郵差叔叔，謝謝您。您把千萬封信件，按照不同的地址，一封一封整理好，送到收信人手裏。</a:t>
            </a:r>
            <a:b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郵差叔叔，謝謝您。不管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ft" panose="02010609000101010101" pitchFamily="49" charset="-120"/>
              </a:rPr>
              <a:t>晴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天或雨天，您都辛勤地工作。遠方朋友的訊息，靠您及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ft" panose="02010609000101010101" pitchFamily="49" charset="-120"/>
              </a:rPr>
              <a:t>時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傳過來。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B0571A-B9DA-430C-B309-B3D96BDB8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07" y="1175330"/>
            <a:ext cx="8610575" cy="4797425"/>
          </a:xfrm>
          <a:prstGeom prst="rect">
            <a:avLst/>
          </a:prstGeom>
        </p:spPr>
      </p:pic>
      <p:pic>
        <p:nvPicPr>
          <p:cNvPr id="3" name="第十九課    郵差叔叔">
            <a:hlinkClick r:id="" action="ppaction://media"/>
            <a:extLst>
              <a:ext uri="{FF2B5EF4-FFF2-40B4-BE49-F238E27FC236}">
                <a16:creationId xmlns:a16="http://schemas.microsoft.com/office/drawing/2014/main" id="{ACEAD4D7-4B5E-4752-B8E2-6A6C025E7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8408" y="5108170"/>
            <a:ext cx="574500" cy="5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247</Words>
  <Application>Microsoft Office PowerPoint</Application>
  <PresentationFormat>寬螢幕</PresentationFormat>
  <Paragraphs>3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DFKaiShu-SB-Estd-BF</vt:lpstr>
      <vt:lpstr>KaiTi</vt:lpstr>
      <vt:lpstr>Arial</vt:lpstr>
      <vt:lpstr>Calibri</vt:lpstr>
      <vt:lpstr>Calibri Light</vt:lpstr>
      <vt:lpstr>dfft</vt:lpstr>
      <vt:lpstr>DFKai-SB</vt:lpstr>
      <vt:lpstr>FZZhongKai-B08</vt:lpstr>
      <vt:lpstr>PMingLiU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65</cp:revision>
  <dcterms:created xsi:type="dcterms:W3CDTF">2021-09-27T08:40:27Z</dcterms:created>
  <dcterms:modified xsi:type="dcterms:W3CDTF">2024-03-02T12:23:25Z</dcterms:modified>
</cp:coreProperties>
</file>